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5"/>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40" r:id="rId107"/>
    <p:sldId id="942" r:id="rId108"/>
    <p:sldId id="943" r:id="rId109"/>
    <p:sldId id="944" r:id="rId110"/>
    <p:sldId id="867" r:id="rId111"/>
    <p:sldId id="868" r:id="rId112"/>
    <p:sldId id="945" r:id="rId113"/>
    <p:sldId id="857" r:id="rId114"/>
    <p:sldId id="858" r:id="rId115"/>
    <p:sldId id="804" r:id="rId116"/>
    <p:sldId id="860" r:id="rId117"/>
    <p:sldId id="859" r:id="rId118"/>
    <p:sldId id="805" r:id="rId119"/>
    <p:sldId id="829" r:id="rId120"/>
    <p:sldId id="834" r:id="rId121"/>
    <p:sldId id="831" r:id="rId122"/>
    <p:sldId id="832" r:id="rId123"/>
    <p:sldId id="833" r:id="rId124"/>
    <p:sldId id="835" r:id="rId125"/>
    <p:sldId id="836" r:id="rId126"/>
    <p:sldId id="837" r:id="rId127"/>
    <p:sldId id="840" r:id="rId128"/>
    <p:sldId id="841" r:id="rId129"/>
    <p:sldId id="838" r:id="rId130"/>
    <p:sldId id="839" r:id="rId131"/>
    <p:sldId id="842" r:id="rId132"/>
    <p:sldId id="843" r:id="rId133"/>
    <p:sldId id="821" r:id="rId134"/>
    <p:sldId id="822" r:id="rId135"/>
    <p:sldId id="823" r:id="rId136"/>
    <p:sldId id="849" r:id="rId137"/>
    <p:sldId id="890" r:id="rId138"/>
    <p:sldId id="850" r:id="rId139"/>
    <p:sldId id="852" r:id="rId140"/>
    <p:sldId id="853" r:id="rId141"/>
    <p:sldId id="854" r:id="rId142"/>
    <p:sldId id="899" r:id="rId143"/>
    <p:sldId id="8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64037" autoAdjust="0"/>
  </p:normalViewPr>
  <p:slideViewPr>
    <p:cSldViewPr snapToGrid="0">
      <p:cViewPr>
        <p:scale>
          <a:sx n="66" d="100"/>
          <a:sy n="66" d="100"/>
        </p:scale>
        <p:origin x="2568" y="894"/>
      </p:cViewPr>
      <p:guideLst>
        <p:guide orient="horz" pos="4296"/>
        <p:guide pos="3840"/>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like complete nonsense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3" name="TextBox 22">
            <a:extLst>
              <a:ext uri="{FF2B5EF4-FFF2-40B4-BE49-F238E27FC236}">
                <a16:creationId xmlns:a16="http://schemas.microsoft.com/office/drawing/2014/main" id="{512D1BC3-817E-F00E-6BD7-C8BC744E15F8}"/>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771142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83897</TotalTime>
  <Words>13459</Words>
  <Application>Microsoft Office PowerPoint</Application>
  <PresentationFormat>Widescreen</PresentationFormat>
  <Paragraphs>2320</Paragraphs>
  <Slides>143</Slides>
  <Notes>143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1349</cp:revision>
  <dcterms:created xsi:type="dcterms:W3CDTF">2013-12-09T01:29:59Z</dcterms:created>
  <dcterms:modified xsi:type="dcterms:W3CDTF">2023-12-14T12:31:23Z</dcterms:modified>
</cp:coreProperties>
</file>